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56" r:id="rId4"/>
    <p:sldId id="257" r:id="rId5"/>
    <p:sldId id="259" r:id="rId6"/>
    <p:sldId id="273" r:id="rId7"/>
    <p:sldId id="260" r:id="rId8"/>
    <p:sldId id="261" r:id="rId9"/>
    <p:sldId id="274" r:id="rId10"/>
    <p:sldId id="263" r:id="rId11"/>
    <p:sldId id="265" r:id="rId12"/>
    <p:sldId id="275" r:id="rId13"/>
    <p:sldId id="276" r:id="rId14"/>
    <p:sldId id="267" r:id="rId15"/>
    <p:sldId id="268" r:id="rId16"/>
    <p:sldId id="269" r:id="rId17"/>
    <p:sldId id="270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D99"/>
    <a:srgbClr val="99C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6"/>
  </p:normalViewPr>
  <p:slideViewPr>
    <p:cSldViewPr snapToGrid="0" snapToObjects="1">
      <p:cViewPr varScale="1">
        <p:scale>
          <a:sx n="100" d="100"/>
          <a:sy n="10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438-D4C3-3347-8706-E56E9B965AD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78B7-B50D-0242-8E6A-74F90D2D30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3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3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D18-3D43-1643-A0EE-1CCDACFCA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F2B38-E824-1F46-8A09-8C148A7DB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DC1A-9EAA-F34D-AFC8-5774F106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6822-C4EF-A44B-B182-F28BDFE7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9B27-C1EB-D748-9030-29B50672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2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DD61-FA22-9F48-A530-B7784091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E1A89-6BB7-9A48-9D73-90CD79227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12EE-EB8E-D34E-ADC4-55B6E416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2795-D911-D948-B7F3-341A39D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3906-2CB7-0F4C-ACB6-1FF328B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D4677-2052-5A44-97F9-5424DCA1A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7A4CD-C2B8-D848-A3F9-CDBCF8DD2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3879-0FD6-E34E-948F-B74A4B04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50B9-60C1-C24E-9FE4-AAA5A54D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854B-6F27-B947-88B9-A45D8CA3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DE4-449C-E64A-88CD-CC6105A3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4E52-9560-174E-BD95-689B706A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7049-289C-914F-9135-ADFF778B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B5DC3-2A0B-264E-9CC3-185B6C41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9CF1-91C5-9042-BFF3-FCE6C377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7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D4AA-1D2D-E946-80BF-BABF9BA9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5EF4-9A1F-0045-A4B7-3503BC63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756A-CF38-6142-A709-C7642ABC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213F-6884-264B-B1BB-F9B50C3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2B28-2F1C-FA48-B7DF-88A9768C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BC83-AF6D-0543-A42B-8133DA78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03C7-FACD-C94F-BE46-ED4A30BFF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A66E9-F3D4-9944-8BED-6858CEC7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5F3DE-3DC6-6D44-A8F9-7EFB29B3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D770-0606-0343-BF6C-791B76D9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5936-BD5F-1E42-87F7-CE062BFA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E94-889B-7149-B81F-58B7BFEB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C2F22-DF0C-6D46-B841-2EA15AC3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76C4F-5CFF-354F-9DB3-50B46924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6FD82-ED5A-414C-88DC-D54E4851D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CE5F5-C2D8-B64B-9F11-E74EECF1C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304A8-810B-A149-AD49-1E4C8CD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CC814-E2B8-0948-BDEB-9CD6D3B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A8E97-781B-D94E-BA5D-111B923A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6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77AB-C3BA-F34E-8F36-2D45ED18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57F7B-495C-BB4A-AD79-98CD3349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5EB7-70F4-F04D-A467-B8FC50F9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E84C-5074-DA4E-B069-3914C218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FFB9C-BB91-F14B-99E0-B4C8862F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255E8-AE18-874D-861F-78F89DBA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9C0C8-9961-5E41-B9C1-B5BAD44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8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5DDA-3A29-734B-8401-7C6834A7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5C3F-060C-564E-819E-4E55C745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4637-5139-9C4B-852B-C45B9147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24956-D641-B84E-B899-68EABBFC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9190C-AC05-D041-8C09-44F3EF0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85D62-74C5-C946-8057-6DA1B72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2F05-23D0-B74C-B303-C3D02AE2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CB57B-92B2-934E-9A46-48F1A4B8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54E9-464E-DF4B-B866-FCAFBD8F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7E70-FB8A-674D-A9D8-F7BE48BB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DFB9-43CA-3349-8770-0B7B4C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B4F4-55C5-0741-9E48-BE837D92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502C8-8C87-9B44-B7B5-ED0462DD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4193C-2057-9B4A-8522-AEE69135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7FB9-4405-4444-8ECE-6580A4B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6657-1DB4-974D-BFEE-5C8B576DB38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B12B-859E-D448-ACF9-63F04749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790C-5D0C-9647-AF4C-A4F916311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FDD7-C266-6348-BCDD-873ADA7EBDE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lBt2-klLU?feature=oembed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rvices.scout.org/service/3" TargetMode="External"/><Relationship Id="rId4" Type="http://schemas.openxmlformats.org/officeDocument/2006/relationships/hyperlink" Target="http://scoutship.scout.org/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A632-EA7F-A443-9CEB-760153E6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1149082"/>
            <a:ext cx="5998840" cy="1044389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s-ES_tradnl" sz="5200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Sesión de Lanzamiento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130EA-3DAB-E641-A456-98F8E704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2388285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Región Interamérica</a:t>
            </a:r>
          </a:p>
          <a:p>
            <a:pPr algn="l"/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Luis Bermúdez – Janet Márquez</a:t>
            </a:r>
          </a:p>
          <a:p>
            <a:pPr algn="l"/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Noviembre 27/2020</a:t>
            </a:r>
          </a:p>
          <a:p>
            <a:pPr algn="l"/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Español</a:t>
            </a:r>
          </a:p>
          <a:p>
            <a:pPr algn="l"/>
            <a:endParaRPr lang="es-ES_tradnl" sz="2800">
              <a:solidFill>
                <a:schemeClr val="accent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47C533-8AC2-7141-879F-577EF6DC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756720" y="2650210"/>
            <a:ext cx="9054937" cy="4060556"/>
          </a:xfrm>
          <a:prstGeom prst="wedgeRoundRectCallout">
            <a:avLst>
              <a:gd name="adj1" fmla="val 7963"/>
              <a:gd name="adj2" fmla="val -72967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901859" y="2750028"/>
            <a:ext cx="8953339" cy="385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Características de </a:t>
            </a:r>
            <a:r>
              <a:rPr lang="es-ES_tradnl" sz="2800" dirty="0" err="1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Buscador de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Rápida navegación a través del contenido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Zona de aprendizaje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Rutas de aprendizaje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Diferentes formatos “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On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the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Go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” (a dónde vayas)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Traducción de idiomas automático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Sección de Glosario y 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365112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3381829" y="2570162"/>
            <a:ext cx="8142117" cy="3816123"/>
          </a:xfrm>
          <a:prstGeom prst="wedgeRoundRectCallout">
            <a:avLst>
              <a:gd name="adj1" fmla="val -44316"/>
              <a:gd name="adj2" fmla="val -7114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3599543" y="2570162"/>
            <a:ext cx="7924404" cy="385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La mayoría de los contenidos están organizados como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”</a:t>
            </a:r>
            <a:r>
              <a:rPr lang="es-ES_tradnl" sz="2800" dirty="0" err="1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One-pagers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”,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haciéndolo fácil y rápido de leer. Esto permite 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el uso instantáneo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y obtener respuestas a las preguntas en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muy corto tiempo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puede ser una corta vista o lectura mientras estás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viajando, esperando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 solo teniendo un momento libre.  </a:t>
            </a:r>
          </a:p>
        </p:txBody>
      </p:sp>
    </p:spTree>
    <p:extLst>
      <p:ext uri="{BB962C8B-B14F-4D97-AF65-F5344CB8AC3E}">
        <p14:creationId xmlns:p14="http://schemas.microsoft.com/office/powerpoint/2010/main" val="366576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BCCAF20-7603-CE41-8E1A-30EE4C493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"/>
            <a:ext cx="12192000" cy="6748687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C5434F8-B876-7940-A14E-E45BF2F9CE0B}"/>
              </a:ext>
            </a:extLst>
          </p:cNvPr>
          <p:cNvSpPr/>
          <p:nvPr/>
        </p:nvSpPr>
        <p:spPr>
          <a:xfrm>
            <a:off x="292263" y="2852408"/>
            <a:ext cx="7763166" cy="3377912"/>
          </a:xfrm>
          <a:prstGeom prst="wedgeRoundRectCallout">
            <a:avLst>
              <a:gd name="adj1" fmla="val 38732"/>
              <a:gd name="adj2" fmla="val -10328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12E8-C59B-4F4E-AC44-9EB9EECCBBCE}"/>
              </a:ext>
            </a:extLst>
          </p:cNvPr>
          <p:cNvSpPr txBox="1"/>
          <p:nvPr/>
        </p:nvSpPr>
        <p:spPr>
          <a:xfrm>
            <a:off x="610588" y="2852408"/>
            <a:ext cx="7126516" cy="337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Zona de aprendizaje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es un menú con contenido que ayuda a los usuarios a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comprender y apoyar más a los voluntarios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 través de una serie de documentos accesibles y políticas de la OMMS relacionados con las prioridades estratégicas y operacionales clave. </a:t>
            </a:r>
          </a:p>
        </p:txBody>
      </p:sp>
    </p:spTree>
    <p:extLst>
      <p:ext uri="{BB962C8B-B14F-4D97-AF65-F5344CB8AC3E}">
        <p14:creationId xmlns:p14="http://schemas.microsoft.com/office/powerpoint/2010/main" val="236916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042AEEA-FBA4-4644-823E-6227502C7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81C4FA5-31EC-294E-975D-0D9AB3C387BF}"/>
              </a:ext>
            </a:extLst>
          </p:cNvPr>
          <p:cNvSpPr/>
          <p:nvPr/>
        </p:nvSpPr>
        <p:spPr>
          <a:xfrm>
            <a:off x="3744686" y="2625587"/>
            <a:ext cx="8258627" cy="3170110"/>
          </a:xfrm>
          <a:prstGeom prst="wedgeRoundRectCallout">
            <a:avLst>
              <a:gd name="adj1" fmla="val -33822"/>
              <a:gd name="adj2" fmla="val -7984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4F90F-5115-924A-8002-C706773B2C3D}"/>
              </a:ext>
            </a:extLst>
          </p:cNvPr>
          <p:cNvSpPr txBox="1"/>
          <p:nvPr/>
        </p:nvSpPr>
        <p:spPr>
          <a:xfrm>
            <a:off x="3875315" y="2709109"/>
            <a:ext cx="8069942" cy="30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Rutas de Aprendizaje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un camino para navegar a través del contenido si estás realizando una tarea específica o estás buscando contenido para un propósito específico. Una ruta para seguir las </a:t>
            </a: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necesidades de aprendizaje específicas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de la OSN / ASN y de las personas. </a:t>
            </a:r>
          </a:p>
        </p:txBody>
      </p:sp>
    </p:spTree>
    <p:extLst>
      <p:ext uri="{BB962C8B-B14F-4D97-AF65-F5344CB8AC3E}">
        <p14:creationId xmlns:p14="http://schemas.microsoft.com/office/powerpoint/2010/main" val="167707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5F09B6-B5C5-7543-A679-1B7E86034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85334B4-F985-DF41-A6C4-1E14AF007C1C}"/>
              </a:ext>
            </a:extLst>
          </p:cNvPr>
          <p:cNvSpPr/>
          <p:nvPr/>
        </p:nvSpPr>
        <p:spPr>
          <a:xfrm>
            <a:off x="2394883" y="2049571"/>
            <a:ext cx="7804727" cy="2551458"/>
          </a:xfrm>
          <a:prstGeom prst="wedgeRoundRectCallout">
            <a:avLst>
              <a:gd name="adj1" fmla="val -2101"/>
              <a:gd name="adj2" fmla="val -92201"/>
              <a:gd name="adj3" fmla="val 16667"/>
            </a:avLst>
          </a:prstGeom>
          <a:solidFill>
            <a:srgbClr val="99CCFA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6631-A2EE-3549-8ED3-88FAA98F969D}"/>
              </a:ext>
            </a:extLst>
          </p:cNvPr>
          <p:cNvSpPr txBox="1"/>
          <p:nvPr/>
        </p:nvSpPr>
        <p:spPr>
          <a:xfrm>
            <a:off x="2588846" y="2314991"/>
            <a:ext cx="7416799" cy="202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 a dónde vayas es disponible en: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Formato pdf </a:t>
            </a:r>
            <a:r>
              <a:rPr lang="es-ES_tradnl" sz="2800">
                <a:solidFill>
                  <a:srgbClr val="622D9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tradicional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Formato ePUB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para Smartphones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Formato Mobi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para tablet, IPads y Kindle</a:t>
            </a:r>
          </a:p>
        </p:txBody>
      </p:sp>
    </p:spTree>
    <p:extLst>
      <p:ext uri="{BB962C8B-B14F-4D97-AF65-F5344CB8AC3E}">
        <p14:creationId xmlns:p14="http://schemas.microsoft.com/office/powerpoint/2010/main" val="149624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A5EDDE0-C18D-CC4C-AB09-6E000324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59657"/>
            <a:ext cx="12192000" cy="7017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/>
        </p:nvSpPr>
        <p:spPr>
          <a:xfrm>
            <a:off x="2670629" y="3349171"/>
            <a:ext cx="5948889" cy="2591670"/>
          </a:xfrm>
          <a:prstGeom prst="wedgeRoundRectCallout">
            <a:avLst>
              <a:gd name="adj1" fmla="val 73931"/>
              <a:gd name="adj2" fmla="val -9051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/>
        </p:nvSpPr>
        <p:spPr>
          <a:xfrm>
            <a:off x="2931886" y="3429000"/>
            <a:ext cx="5471885" cy="25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Traducción automática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del contenido en Francés, Español,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Arabe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y Ruso.  </a:t>
            </a:r>
          </a:p>
          <a:p>
            <a:pPr>
              <a:lnSpc>
                <a:spcPct val="114000"/>
              </a:lnSpc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Video de introducción subtitulado y test traducido.</a:t>
            </a:r>
          </a:p>
        </p:txBody>
      </p:sp>
    </p:spTree>
    <p:extLst>
      <p:ext uri="{BB962C8B-B14F-4D97-AF65-F5344CB8AC3E}">
        <p14:creationId xmlns:p14="http://schemas.microsoft.com/office/powerpoint/2010/main" val="288150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78B6697-45DA-154D-AAF6-B3AD1DBD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/>
        </p:nvSpPr>
        <p:spPr>
          <a:xfrm>
            <a:off x="289278" y="1308100"/>
            <a:ext cx="6213122" cy="3655761"/>
          </a:xfrm>
          <a:prstGeom prst="wedgeRoundRectCallout">
            <a:avLst>
              <a:gd name="adj1" fmla="val 69115"/>
              <a:gd name="adj2" fmla="val 50502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/>
        </p:nvSpPr>
        <p:spPr>
          <a:xfrm>
            <a:off x="612148" y="1469506"/>
            <a:ext cx="5823368" cy="349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Un glosario para usuarios externos al Movimiento Scout que ofrece mas </a:t>
            </a: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más de 50 palabras clave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para ayudarlos a entender mejor cómo gestionamos a nuestros adultos / voluntarios en el Movimiento Scout. </a:t>
            </a:r>
          </a:p>
        </p:txBody>
      </p:sp>
    </p:spTree>
    <p:extLst>
      <p:ext uri="{BB962C8B-B14F-4D97-AF65-F5344CB8AC3E}">
        <p14:creationId xmlns:p14="http://schemas.microsoft.com/office/powerpoint/2010/main" val="152439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5B898E3-6F59-3A42-B29D-6AE4B2F8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/>
        </p:nvSpPr>
        <p:spPr>
          <a:xfrm>
            <a:off x="1755891" y="1466560"/>
            <a:ext cx="5951529" cy="3494355"/>
          </a:xfrm>
          <a:prstGeom prst="wedgeRoundRectCallout">
            <a:avLst>
              <a:gd name="adj1" fmla="val 64969"/>
              <a:gd name="adj2" fmla="val 51540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/>
        </p:nvSpPr>
        <p:spPr>
          <a:xfrm>
            <a:off x="1915883" y="1484682"/>
            <a:ext cx="5551717" cy="349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La sección de Preguntas Frecuentes ofrece </a:t>
            </a: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25 de las más frecuentes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preguntas de los usuarios habituales. Se pueden enviar preguntas adicionales a través del correo electrónico de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73283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/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2381331" y="3360075"/>
            <a:ext cx="7197106" cy="30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Preguntas, respuestas, comentarios, ideas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Quiero aclarar o entender mejor 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Necesito…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Quiero comentar…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Tengo una idea para el futuro…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565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/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2381331" y="3360075"/>
            <a:ext cx="7197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Declaración de Valor</a:t>
            </a:r>
          </a:p>
          <a:p>
            <a:pPr algn="ctr"/>
            <a:endParaRPr lang="es-ES_tradnl" sz="2800">
              <a:solidFill>
                <a:schemeClr val="accent2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Qué </a:t>
            </a: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dirías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sobre Scoutship </a:t>
            </a:r>
          </a:p>
          <a:p>
            <a:pPr algn="ctr"/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 la próxima persona que conozcas?</a:t>
            </a:r>
            <a:b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</a:br>
            <a:endParaRPr lang="es-ES_tradnl" sz="280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Cómo </a:t>
            </a: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compartirías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ésta información dentro de tu OSN/ANS?</a:t>
            </a:r>
          </a:p>
        </p:txBody>
      </p:sp>
    </p:spTree>
    <p:extLst>
      <p:ext uri="{BB962C8B-B14F-4D97-AF65-F5344CB8AC3E}">
        <p14:creationId xmlns:p14="http://schemas.microsoft.com/office/powerpoint/2010/main" val="156176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933FBF9-9915-074F-9E89-65B839738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-1"/>
            <a:ext cx="12193524" cy="6857999"/>
          </a:xfrm>
          <a:prstGeom prst="rect">
            <a:avLst/>
          </a:prstGeom>
        </p:spPr>
      </p:pic>
      <p:pic>
        <p:nvPicPr>
          <p:cNvPr id="11" name="Online Media 10" descr="Scoutship">
            <a:hlinkClick r:id="" action="ppaction://media"/>
            <a:extLst>
              <a:ext uri="{FF2B5EF4-FFF2-40B4-BE49-F238E27FC236}">
                <a16:creationId xmlns:a16="http://schemas.microsoft.com/office/drawing/2014/main" id="{02075CBC-167A-D648-B8FB-8396D8A0D7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9249" y="1743529"/>
            <a:ext cx="8382805" cy="47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595085" y="3184442"/>
            <a:ext cx="110018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Gracias</a:t>
            </a:r>
          </a:p>
          <a:p>
            <a:pPr algn="ctr"/>
            <a:endParaRPr lang="en-GB" sz="2000" dirty="0">
              <a:solidFill>
                <a:schemeClr val="accent2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36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  <a:hlinkClick r:id="rId4"/>
              </a:rPr>
              <a:t>http://scoutship.scout.org/home</a:t>
            </a:r>
            <a:endParaRPr lang="en-GB" sz="36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14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36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  <a:hlinkClick r:id="rId5"/>
              </a:rPr>
              <a:t>https://services.scout.org/service/3</a:t>
            </a:r>
            <a:endParaRPr lang="en-GB" sz="36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20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MY" sz="2400" dirty="0" err="1">
                <a:solidFill>
                  <a:schemeClr val="accent2"/>
                </a:solidFill>
              </a:rPr>
              <a:t>scoutship@scout.org</a:t>
            </a:r>
            <a:endParaRPr lang="en-GB" sz="2400" dirty="0">
              <a:solidFill>
                <a:schemeClr val="accent2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744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/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3775"/>
              <a:gd name="adj2" fmla="val -74682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2381331" y="3360075"/>
            <a:ext cx="7197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Es el nuevo recurso en línea del Movimiento Scout Mundial</a:t>
            </a:r>
          </a:p>
          <a:p>
            <a:pPr algn="ctr"/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The Scoutship apoyará a las OSN / ASN en la navegación por </a:t>
            </a: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la importante área de la gestión de adultos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para, en última instancia, garantizar la entrega exitosa de un programa relevante para los jóvenes.</a:t>
            </a:r>
          </a:p>
        </p:txBody>
      </p:sp>
    </p:spTree>
    <p:extLst>
      <p:ext uri="{BB962C8B-B14F-4D97-AF65-F5344CB8AC3E}">
        <p14:creationId xmlns:p14="http://schemas.microsoft.com/office/powerpoint/2010/main" val="94554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3594923" y="2570162"/>
            <a:ext cx="8362870" cy="3975544"/>
          </a:xfrm>
          <a:prstGeom prst="wedgeRoundRectCallout">
            <a:avLst>
              <a:gd name="adj1" fmla="val -41259"/>
              <a:gd name="adj2" fmla="val -7361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3814618" y="2585474"/>
            <a:ext cx="8157687" cy="418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Apoyar mejor la gestión de los Adultos en el Movimiento Scout,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Apoyar la implementación del Programa de Jóvenes,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Construir liderazgo de calidad,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Apoyar a las estructuras organizacionales 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_tradnl" sz="27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Crear una experiencia positiva para los adultos del Movimiento Scout. </a:t>
            </a:r>
          </a:p>
        </p:txBody>
      </p:sp>
    </p:spTree>
    <p:extLst>
      <p:ext uri="{BB962C8B-B14F-4D97-AF65-F5344CB8AC3E}">
        <p14:creationId xmlns:p14="http://schemas.microsoft.com/office/powerpoint/2010/main" val="410101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756722" y="2743076"/>
            <a:ext cx="9112992" cy="3846277"/>
          </a:xfrm>
          <a:prstGeom prst="wedgeRoundRectCallout">
            <a:avLst>
              <a:gd name="adj1" fmla="val -1171"/>
              <a:gd name="adj2" fmla="val -718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756722" y="2919069"/>
            <a:ext cx="8924307" cy="349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>
              <a:lnSpc>
                <a:spcPct val="114000"/>
              </a:lnSpc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El contenido y el estilo de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está dirigido tanto al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liderazgo de las OSN 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como a todos los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Adultos en el Movimiento Scout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 También invitamos a los </a:t>
            </a:r>
            <a:r>
              <a:rPr lang="es-ES_tradnl" sz="2800" dirty="0" err="1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Rovers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 que se unan a explorar su crecimiento dentro de la organización. Y por último pero no menos importante, tiene como objetivo dar apoyo a las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audiencias externas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37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557ED8-C70D-8243-9D41-6D7963F7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12190476" cy="2322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D20FCC-A1CD-F845-BB2E-D86442856B16}"/>
              </a:ext>
            </a:extLst>
          </p:cNvPr>
          <p:cNvSpPr/>
          <p:nvPr/>
        </p:nvSpPr>
        <p:spPr>
          <a:xfrm>
            <a:off x="0" y="2322286"/>
            <a:ext cx="12188952" cy="4535714"/>
          </a:xfrm>
          <a:prstGeom prst="rect">
            <a:avLst/>
          </a:prstGeom>
          <a:solidFill>
            <a:srgbClr val="622D9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AE9E09A-7000-D645-B328-8F55D981CB69}"/>
              </a:ext>
            </a:extLst>
          </p:cNvPr>
          <p:cNvSpPr/>
          <p:nvPr/>
        </p:nvSpPr>
        <p:spPr>
          <a:xfrm>
            <a:off x="261257" y="2467303"/>
            <a:ext cx="8320322" cy="3744811"/>
          </a:xfrm>
          <a:prstGeom prst="wedgeRoundRectCallout">
            <a:avLst>
              <a:gd name="adj1" fmla="val -5877"/>
              <a:gd name="adj2" fmla="val -89954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B2C67-6B4E-C742-8B3C-9986E0FAAD9B}"/>
              </a:ext>
            </a:extLst>
          </p:cNvPr>
          <p:cNvSpPr txBox="1"/>
          <p:nvPr/>
        </p:nvSpPr>
        <p:spPr>
          <a:xfrm>
            <a:off x="410583" y="2584177"/>
            <a:ext cx="8141968" cy="349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Como un usuario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tu puedes: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surfear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sobre el contenido,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nadar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dentro y fuera o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realmente </a:t>
            </a: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bucear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profundamente en el contenido.</a:t>
            </a:r>
          </a:p>
          <a:p>
            <a:pPr>
              <a:lnSpc>
                <a:spcPct val="114000"/>
              </a:lnSpc>
            </a:pP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Un corto test está disponible para determinar cuál tipo de usuario </a:t>
            </a:r>
            <a:r>
              <a:rPr lang="es-ES_tradnl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eres.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D69A8E1-C5DC-434A-A0CF-64C0921ADE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398" y="4119667"/>
            <a:ext cx="2489151" cy="2489151"/>
          </a:xfrm>
          <a:prstGeom prst="rect">
            <a:avLst/>
          </a:prstGeom>
        </p:spPr>
      </p:pic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99A6277-65C6-B145-9DD1-BCBA78C5CB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32" y="2738333"/>
            <a:ext cx="2392157" cy="239215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C8D8249-F35F-E847-8E6B-E3DBA3D0CD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103" y="1161143"/>
            <a:ext cx="1880814" cy="18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302C36-AF49-6148-89D5-9E980079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12192000" cy="7159888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4180113" y="2570162"/>
            <a:ext cx="7777679" cy="3975781"/>
          </a:xfrm>
          <a:prstGeom prst="wedgeRoundRectCallout">
            <a:avLst>
              <a:gd name="adj1" fmla="val -47849"/>
              <a:gd name="adj2" fmla="val -736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4383315" y="2604653"/>
            <a:ext cx="7460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Inspiración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– explora el propósito del Movimiento Scout y nuestra historia;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Sé la estrella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– aprende cómo desarrollarte a ti mismo a través del voluntariado y el Ciclo de Vida del Adulto en el Movimiento Scout;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Abriendo puertas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- aprende todo sobre captación, liderazgo en el Movimiento Scout y mantenerse motivado.</a:t>
            </a:r>
          </a:p>
        </p:txBody>
      </p:sp>
    </p:spTree>
    <p:extLst>
      <p:ext uri="{BB962C8B-B14F-4D97-AF65-F5344CB8AC3E}">
        <p14:creationId xmlns:p14="http://schemas.microsoft.com/office/powerpoint/2010/main" val="29886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2910114" y="2731703"/>
            <a:ext cx="7804727" cy="3208414"/>
          </a:xfrm>
          <a:prstGeom prst="wedgeRoundRectCallout">
            <a:avLst>
              <a:gd name="adj1" fmla="val 30815"/>
              <a:gd name="adj2" fmla="val -6676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3038764" y="2829222"/>
            <a:ext cx="74603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Haciendo conexiones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-  comprende el enlace entre Adultos en el Movimiento Scout y las otras políticas de nuestro Movimiento;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Avanzando </a:t>
            </a:r>
            <a:r>
              <a:rPr lang="es-ES_tradnl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– aprende cómo progresar en tu trabajo/rol/nombramiento para tu crecimiento personal; </a:t>
            </a:r>
          </a:p>
        </p:txBody>
      </p:sp>
    </p:spTree>
    <p:extLst>
      <p:ext uri="{BB962C8B-B14F-4D97-AF65-F5344CB8AC3E}">
        <p14:creationId xmlns:p14="http://schemas.microsoft.com/office/powerpoint/2010/main" val="42571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BEDB667-400A-7545-8A01-94724BC8CE7B}"/>
              </a:ext>
            </a:extLst>
          </p:cNvPr>
          <p:cNvSpPr/>
          <p:nvPr/>
        </p:nvSpPr>
        <p:spPr>
          <a:xfrm>
            <a:off x="626094" y="976392"/>
            <a:ext cx="7804727" cy="3539429"/>
          </a:xfrm>
          <a:prstGeom prst="wedgeRoundRectCallout">
            <a:avLst>
              <a:gd name="adj1" fmla="val 18355"/>
              <a:gd name="adj2" fmla="val 66855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11416-1681-E440-A0D0-8004E0E0C2E1}"/>
              </a:ext>
            </a:extLst>
          </p:cNvPr>
          <p:cNvSpPr txBox="1"/>
          <p:nvPr/>
        </p:nvSpPr>
        <p:spPr>
          <a:xfrm>
            <a:off x="798286" y="976392"/>
            <a:ext cx="7460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Martillo y clavos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– una caja de herramientas con todo lo que necesitas para tu desarrollo como adulto en la organización,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Training 101 </a:t>
            </a:r>
            <a:r>
              <a:rPr lang="es-ES_tradnl" sz="280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– encuentra buenas prácticas, cursos y tips para impulsar nuestro liderazgo y participación en el Movimiento Scout.</a:t>
            </a:r>
          </a:p>
        </p:txBody>
      </p:sp>
    </p:spTree>
    <p:extLst>
      <p:ext uri="{BB962C8B-B14F-4D97-AF65-F5344CB8AC3E}">
        <p14:creationId xmlns:p14="http://schemas.microsoft.com/office/powerpoint/2010/main" val="373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710</Words>
  <Application>Microsoft Macintosh PowerPoint</Application>
  <PresentationFormat>Panorámica</PresentationFormat>
  <Paragraphs>66</Paragraphs>
  <Slides>20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Futura Medium</vt:lpstr>
      <vt:lpstr>Office Theme</vt:lpstr>
      <vt:lpstr>Sesión de Lanzamiento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launch</dc:title>
  <dc:creator>Tadej Pugelj</dc:creator>
  <cp:lastModifiedBy>Janet Marquez</cp:lastModifiedBy>
  <cp:revision>23</cp:revision>
  <dcterms:created xsi:type="dcterms:W3CDTF">2020-11-17T04:30:35Z</dcterms:created>
  <dcterms:modified xsi:type="dcterms:W3CDTF">2020-11-19T03:04:23Z</dcterms:modified>
</cp:coreProperties>
</file>