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56" r:id="rId4"/>
    <p:sldId id="257" r:id="rId5"/>
    <p:sldId id="259" r:id="rId6"/>
    <p:sldId id="273" r:id="rId7"/>
    <p:sldId id="260" r:id="rId8"/>
    <p:sldId id="261" r:id="rId9"/>
    <p:sldId id="274" r:id="rId10"/>
    <p:sldId id="263" r:id="rId11"/>
    <p:sldId id="265" r:id="rId12"/>
    <p:sldId id="275" r:id="rId13"/>
    <p:sldId id="276" r:id="rId14"/>
    <p:sldId id="267" r:id="rId15"/>
    <p:sldId id="268" r:id="rId16"/>
    <p:sldId id="269" r:id="rId17"/>
    <p:sldId id="270" r:id="rId18"/>
    <p:sldId id="277" r:id="rId19"/>
    <p:sldId id="278" r:id="rId20"/>
    <p:sldId id="27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D99"/>
    <a:srgbClr val="99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gs" Target="tags/tag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438-D4C3-3347-8706-E56E9B965ADA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78B7-B50D-0242-8E6A-74F90D2D3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 /><Relationship Id="rId2" Type="http://schemas.openxmlformats.org/officeDocument/2006/relationships/tags" Target="../tags/tag6.xml" /><Relationship Id="rId1" Type="http://schemas.openxmlformats.org/officeDocument/2006/relationships/tags" Target="../tags/tag5.xml" /><Relationship Id="rId5" Type="http://schemas.openxmlformats.org/officeDocument/2006/relationships/slide" Target="../slides/slide3.xml" /><Relationship Id="rId4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 /><Relationship Id="rId2" Type="http://schemas.openxmlformats.org/officeDocument/2006/relationships/tags" Target="../tags/tag64.xml" /><Relationship Id="rId1" Type="http://schemas.openxmlformats.org/officeDocument/2006/relationships/tags" Target="../tags/tag63.xml" /><Relationship Id="rId5" Type="http://schemas.openxmlformats.org/officeDocument/2006/relationships/slide" Target="../slides/slide18.xml" /><Relationship Id="rId4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 /><Relationship Id="rId2" Type="http://schemas.openxmlformats.org/officeDocument/2006/relationships/tags" Target="../tags/tag70.xml" /><Relationship Id="rId1" Type="http://schemas.openxmlformats.org/officeDocument/2006/relationships/tags" Target="../tags/tag69.xml" /><Relationship Id="rId5" Type="http://schemas.openxmlformats.org/officeDocument/2006/relationships/slide" Target="../slides/slide19.xml" /><Relationship Id="rId4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 /><Relationship Id="rId2" Type="http://schemas.openxmlformats.org/officeDocument/2006/relationships/tags" Target="../tags/tag75.xml" /><Relationship Id="rId1" Type="http://schemas.openxmlformats.org/officeDocument/2006/relationships/tags" Target="../tags/tag74.xml" /><Relationship Id="rId5" Type="http://schemas.openxmlformats.org/officeDocument/2006/relationships/slide" Target="../slides/slide20.xml" /><Relationship Id="rId4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D18-3D43-1643-A0EE-1CCDACFC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2B38-E824-1F46-8A09-8C148A7DB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DC1A-9EAA-F34D-AFC8-5774F106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6822-C4EF-A44B-B182-F28BDFE7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B27-C1EB-D748-9030-29B50672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254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D61-FA22-9F48-A530-B778409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E1A89-6BB7-9A48-9D73-90CD7922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12EE-EB8E-D34E-ADC4-55B6E416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2795-D911-D948-B7F3-341A39D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3906-2CB7-0F4C-ACB6-1FF328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478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D4677-2052-5A44-97F9-5424DCA1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7A4CD-C2B8-D848-A3F9-CDBCF8DD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3879-0FD6-E34E-948F-B74A4B0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50B9-60C1-C24E-9FE4-AAA5A54D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854B-6F27-B947-88B9-A45D8CA3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27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DE4-449C-E64A-88CD-CC6105A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4E52-9560-174E-BD95-689B706A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7049-289C-914F-9135-ADFF778B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B5DC3-2A0B-264E-9CC3-185B6C41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9CF1-91C5-9042-BFF3-FCE6C377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22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D4AA-1D2D-E946-80BF-BABF9BA9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5EF4-9A1F-0045-A4B7-3503BC63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756A-CF38-6142-A709-C7642ABC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213F-6884-264B-B1BB-F9B50C3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2B28-2F1C-FA48-B7DF-88A9768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04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BC83-AF6D-0543-A42B-8133DA78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03C7-FACD-C94F-BE46-ED4A30BFF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66E9-F3D4-9944-8BED-6858CEC7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F3DE-3DC6-6D44-A8F9-7EFB29B3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D770-0606-0343-BF6C-791B76D9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936-BD5F-1E42-87F7-CE062BF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3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E94-889B-7149-B81F-58B7BFEB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2F22-DF0C-6D46-B841-2EA15AC3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6C4F-5CFF-354F-9DB3-50B46924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6FD82-ED5A-414C-88DC-D54E4851D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CE5F5-C2D8-B64B-9F11-E74EECF1C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304A8-810B-A149-AD49-1E4C8CD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CC814-E2B8-0948-BDEB-9CD6D3B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A8E97-781B-D94E-BA5D-111B923A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65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77AB-C3BA-F34E-8F36-2D45ED1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7F7B-495C-BB4A-AD79-98CD3349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5EB7-70F4-F04D-A467-B8FC50F9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E84C-5074-DA4E-B069-3914C218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92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FB9C-BB91-F14B-99E0-B4C8862F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255E8-AE18-874D-861F-78F89DBA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C0C8-9961-5E41-B9C1-B5BAD44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85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5DDA-3A29-734B-8401-7C6834A7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5C3F-060C-564E-819E-4E55C745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637-5139-9C4B-852B-C45B9147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24956-D641-B84E-B899-68EABBFC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9190C-AC05-D041-8C09-44F3EF0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85D62-74C5-C946-8057-6DA1B72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6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2F05-23D0-B74C-B303-C3D02AE2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B57B-92B2-934E-9A46-48F1A4B8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54E9-464E-DF4B-B866-FCAFBD8F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7E70-FB8A-674D-A9D8-F7BE48B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DFB9-43CA-3349-8770-0B7B4C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B4F4-55C5-0741-9E48-BE837D9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8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502C8-8C87-9B44-B7B5-ED0462DD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4193C-2057-9B4A-8522-AEE69135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7FB9-4405-4444-8ECE-6580A4B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6657-1DB4-974D-BFEE-5C8B576DB383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B12B-859E-D448-ACF9-63F04749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790C-5D0C-9647-AF4C-A4F91631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 /><Relationship Id="rId2" Type="http://schemas.openxmlformats.org/officeDocument/2006/relationships/tags" Target="../tags/tag34.xml" /><Relationship Id="rId1" Type="http://schemas.openxmlformats.org/officeDocument/2006/relationships/tags" Target="../tags/tag33.xml" /><Relationship Id="rId5" Type="http://schemas.openxmlformats.org/officeDocument/2006/relationships/image" Target="../media/image5.png" /><Relationship Id="rId4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 /><Relationship Id="rId2" Type="http://schemas.openxmlformats.org/officeDocument/2006/relationships/tags" Target="../tags/tag37.xml" /><Relationship Id="rId1" Type="http://schemas.openxmlformats.org/officeDocument/2006/relationships/tags" Target="../tags/tag36.xml" /><Relationship Id="rId5" Type="http://schemas.openxmlformats.org/officeDocument/2006/relationships/image" Target="../media/image5.png" /><Relationship Id="rId4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 /><Relationship Id="rId2" Type="http://schemas.openxmlformats.org/officeDocument/2006/relationships/tags" Target="../tags/tag40.xml" /><Relationship Id="rId1" Type="http://schemas.openxmlformats.org/officeDocument/2006/relationships/tags" Target="../tags/tag39.xml" /><Relationship Id="rId5" Type="http://schemas.openxmlformats.org/officeDocument/2006/relationships/image" Target="../media/image13.png" /><Relationship Id="rId4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 /><Relationship Id="rId2" Type="http://schemas.openxmlformats.org/officeDocument/2006/relationships/tags" Target="../tags/tag43.xml" /><Relationship Id="rId1" Type="http://schemas.openxmlformats.org/officeDocument/2006/relationships/tags" Target="../tags/tag42.xml" /><Relationship Id="rId6" Type="http://schemas.openxmlformats.org/officeDocument/2006/relationships/image" Target="../media/image14.png" /><Relationship Id="rId5" Type="http://schemas.openxmlformats.org/officeDocument/2006/relationships/slideLayout" Target="../slideLayouts/slideLayout2.xml" /><Relationship Id="rId4" Type="http://schemas.openxmlformats.org/officeDocument/2006/relationships/tags" Target="../tags/tag4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 /><Relationship Id="rId2" Type="http://schemas.openxmlformats.org/officeDocument/2006/relationships/tags" Target="../tags/tag47.xml" /><Relationship Id="rId1" Type="http://schemas.openxmlformats.org/officeDocument/2006/relationships/tags" Target="../tags/tag46.xml" /><Relationship Id="rId6" Type="http://schemas.openxmlformats.org/officeDocument/2006/relationships/image" Target="../media/image15.png" /><Relationship Id="rId5" Type="http://schemas.openxmlformats.org/officeDocument/2006/relationships/slideLayout" Target="../slideLayouts/slideLayout2.xml" /><Relationship Id="rId4" Type="http://schemas.openxmlformats.org/officeDocument/2006/relationships/tags" Target="../tags/tag4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 /><Relationship Id="rId2" Type="http://schemas.openxmlformats.org/officeDocument/2006/relationships/tags" Target="../tags/tag51.xml" /><Relationship Id="rId1" Type="http://schemas.openxmlformats.org/officeDocument/2006/relationships/tags" Target="../tags/tag50.xml" /><Relationship Id="rId6" Type="http://schemas.openxmlformats.org/officeDocument/2006/relationships/image" Target="../media/image16.png" /><Relationship Id="rId5" Type="http://schemas.openxmlformats.org/officeDocument/2006/relationships/slideLayout" Target="../slideLayouts/slideLayout2.xml" /><Relationship Id="rId4" Type="http://schemas.openxmlformats.org/officeDocument/2006/relationships/tags" Target="../tags/tag5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 /><Relationship Id="rId2" Type="http://schemas.openxmlformats.org/officeDocument/2006/relationships/tags" Target="../tags/tag55.xml" /><Relationship Id="rId1" Type="http://schemas.openxmlformats.org/officeDocument/2006/relationships/tags" Target="../tags/tag54.xml" /><Relationship Id="rId5" Type="http://schemas.openxmlformats.org/officeDocument/2006/relationships/image" Target="../media/image17.png" /><Relationship Id="rId4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 /><Relationship Id="rId2" Type="http://schemas.openxmlformats.org/officeDocument/2006/relationships/tags" Target="../tags/tag58.xml" /><Relationship Id="rId1" Type="http://schemas.openxmlformats.org/officeDocument/2006/relationships/tags" Target="../tags/tag57.xml" /><Relationship Id="rId5" Type="http://schemas.openxmlformats.org/officeDocument/2006/relationships/image" Target="../media/image17.png" /><Relationship Id="rId4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 /><Relationship Id="rId2" Type="http://schemas.openxmlformats.org/officeDocument/2006/relationships/tags" Target="../tags/tag61.xml" /><Relationship Id="rId1" Type="http://schemas.openxmlformats.org/officeDocument/2006/relationships/tags" Target="../tags/tag60.xml" /><Relationship Id="rId6" Type="http://schemas.openxmlformats.org/officeDocument/2006/relationships/image" Target="../media/image4.png" /><Relationship Id="rId5" Type="http://schemas.openxmlformats.org/officeDocument/2006/relationships/notesSlide" Target="../notesSlides/notesSlide2.xml" /><Relationship Id="rId4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 /><Relationship Id="rId2" Type="http://schemas.openxmlformats.org/officeDocument/2006/relationships/tags" Target="../tags/tag67.xml" /><Relationship Id="rId1" Type="http://schemas.openxmlformats.org/officeDocument/2006/relationships/tags" Target="../tags/tag66.xml" /><Relationship Id="rId6" Type="http://schemas.openxmlformats.org/officeDocument/2006/relationships/image" Target="../media/image4.png" /><Relationship Id="rId5" Type="http://schemas.openxmlformats.org/officeDocument/2006/relationships/notesSlide" Target="../notesSlides/notesSlide3.xml" /><Relationship Id="rId4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axlBt2-klLU?feature=oembed" TargetMode="Externa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7" Type="http://schemas.openxmlformats.org/officeDocument/2006/relationships/hyperlink" Target="https://services.scout.org/service/3" TargetMode="External" /><Relationship Id="rId2" Type="http://schemas.openxmlformats.org/officeDocument/2006/relationships/tags" Target="../tags/tag73.xml" /><Relationship Id="rId1" Type="http://schemas.openxmlformats.org/officeDocument/2006/relationships/tags" Target="../tags/tag72.xml" /><Relationship Id="rId6" Type="http://schemas.openxmlformats.org/officeDocument/2006/relationships/hyperlink" Target="http://scoutship.scout.org/home" TargetMode="External" /><Relationship Id="rId5" Type="http://schemas.openxmlformats.org/officeDocument/2006/relationships/image" Target="../media/image4.png" /><Relationship Id="rId4" Type="http://schemas.openxmlformats.org/officeDocument/2006/relationships/notesSlide" Target="../notesSlides/notesSlide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 /><Relationship Id="rId2" Type="http://schemas.openxmlformats.org/officeDocument/2006/relationships/tags" Target="../tags/tag3.xml" /><Relationship Id="rId1" Type="http://schemas.openxmlformats.org/officeDocument/2006/relationships/tags" Target="../tags/tag2.xml" /><Relationship Id="rId6" Type="http://schemas.openxmlformats.org/officeDocument/2006/relationships/image" Target="../media/image4.png" /><Relationship Id="rId5" Type="http://schemas.openxmlformats.org/officeDocument/2006/relationships/notesSlide" Target="../notesSlides/notesSlide1.xml" /><Relationship Id="rId4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 /><Relationship Id="rId2" Type="http://schemas.openxmlformats.org/officeDocument/2006/relationships/tags" Target="../tags/tag9.xml" /><Relationship Id="rId1" Type="http://schemas.openxmlformats.org/officeDocument/2006/relationships/tags" Target="../tags/tag8.xml" /><Relationship Id="rId5" Type="http://schemas.openxmlformats.org/officeDocument/2006/relationships/image" Target="../media/image5.png" /><Relationship Id="rId4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 /><Relationship Id="rId2" Type="http://schemas.openxmlformats.org/officeDocument/2006/relationships/tags" Target="../tags/tag12.xml" /><Relationship Id="rId1" Type="http://schemas.openxmlformats.org/officeDocument/2006/relationships/tags" Target="../tags/tag11.xml" /><Relationship Id="rId5" Type="http://schemas.openxmlformats.org/officeDocument/2006/relationships/image" Target="../media/image5.png" /><Relationship Id="rId4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 /><Relationship Id="rId13" Type="http://schemas.openxmlformats.org/officeDocument/2006/relationships/image" Target="../media/image9.png" /><Relationship Id="rId3" Type="http://schemas.openxmlformats.org/officeDocument/2006/relationships/tags" Target="../tags/tag16.xml" /><Relationship Id="rId7" Type="http://schemas.openxmlformats.org/officeDocument/2006/relationships/tags" Target="../tags/tag20.xml" /><Relationship Id="rId12" Type="http://schemas.openxmlformats.org/officeDocument/2006/relationships/image" Target="../media/image8.png" /><Relationship Id="rId2" Type="http://schemas.openxmlformats.org/officeDocument/2006/relationships/tags" Target="../tags/tag15.xml" /><Relationship Id="rId1" Type="http://schemas.openxmlformats.org/officeDocument/2006/relationships/tags" Target="../tags/tag14.xml" /><Relationship Id="rId6" Type="http://schemas.openxmlformats.org/officeDocument/2006/relationships/tags" Target="../tags/tag19.xml" /><Relationship Id="rId11" Type="http://schemas.openxmlformats.org/officeDocument/2006/relationships/image" Target="../media/image7.png" /><Relationship Id="rId5" Type="http://schemas.openxmlformats.org/officeDocument/2006/relationships/tags" Target="../tags/tag18.xml" /><Relationship Id="rId10" Type="http://schemas.openxmlformats.org/officeDocument/2006/relationships/image" Target="../media/image6.png" /><Relationship Id="rId4" Type="http://schemas.openxmlformats.org/officeDocument/2006/relationships/tags" Target="../tags/tag17.xml" /><Relationship Id="rId9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 /><Relationship Id="rId2" Type="http://schemas.openxmlformats.org/officeDocument/2006/relationships/tags" Target="../tags/tag23.xml" /><Relationship Id="rId1" Type="http://schemas.openxmlformats.org/officeDocument/2006/relationships/tags" Target="../tags/tag22.xml" /><Relationship Id="rId5" Type="http://schemas.openxmlformats.org/officeDocument/2006/relationships/image" Target="../media/image10.png" /><Relationship Id="rId4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 /><Relationship Id="rId7" Type="http://schemas.openxmlformats.org/officeDocument/2006/relationships/image" Target="../media/image12.png" /><Relationship Id="rId2" Type="http://schemas.openxmlformats.org/officeDocument/2006/relationships/tags" Target="../tags/tag26.xml" /><Relationship Id="rId1" Type="http://schemas.openxmlformats.org/officeDocument/2006/relationships/tags" Target="../tags/tag25.xml" /><Relationship Id="rId6" Type="http://schemas.openxmlformats.org/officeDocument/2006/relationships/image" Target="../media/image11.png" /><Relationship Id="rId5" Type="http://schemas.openxmlformats.org/officeDocument/2006/relationships/slideLayout" Target="../slideLayouts/slideLayout1.xml" /><Relationship Id="rId4" Type="http://schemas.openxmlformats.org/officeDocument/2006/relationships/tags" Target="../tags/tag2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 /><Relationship Id="rId7" Type="http://schemas.openxmlformats.org/officeDocument/2006/relationships/image" Target="../media/image12.png" /><Relationship Id="rId2" Type="http://schemas.openxmlformats.org/officeDocument/2006/relationships/tags" Target="../tags/tag30.xml" /><Relationship Id="rId1" Type="http://schemas.openxmlformats.org/officeDocument/2006/relationships/tags" Target="../tags/tag29.xml" /><Relationship Id="rId6" Type="http://schemas.openxmlformats.org/officeDocument/2006/relationships/image" Target="../media/image11.png" /><Relationship Id="rId5" Type="http://schemas.openxmlformats.org/officeDocument/2006/relationships/slideLayout" Target="../slideLayouts/slideLayout1.xml" /><Relationship Id="rId4" Type="http://schemas.openxmlformats.org/officeDocument/2006/relationships/tags" Target="../tags/tag3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A632-EA7F-A443-9CEB-760153E6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1044389"/>
          </a:xfrm>
          <a:noFill/>
        </p:spPr>
        <p:txBody>
          <a:bodyPr>
            <a:noAutofit/>
          </a:bodyPr>
          <a:lstStyle/>
          <a:p>
            <a:pPr algn="l" rtl="1"/>
            <a:r>
              <a:rPr lang="ar-SA" sz="52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cs typeface="Futura Medium"/>
              </a:rPr>
              <a:t>إطلاق أحد الموارد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30EA-3DAB-E641-A456-98F8E704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1791385"/>
            <a:ext cx="5998840" cy="2067068"/>
          </a:xfrm>
          <a:noFill/>
        </p:spPr>
        <p:txBody>
          <a:bodyPr>
            <a:noAutofit/>
          </a:bodyPr>
          <a:lstStyle/>
          <a:p>
            <a:pPr algn="l" rtl="1"/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cs typeface="Futura Medium"/>
              </a:rPr>
              <a:t>الإقليم </a:t>
            </a:r>
          </a:p>
          <a:p>
            <a:pPr algn="l" rtl="1"/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cs typeface="Futura Medium"/>
              </a:rPr>
              <a:t>مقدمو العرض</a:t>
            </a:r>
          </a:p>
          <a:p>
            <a:pPr algn="l" rtl="1"/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cs typeface="Futura Medium"/>
              </a:rPr>
              <a:t>التاريخ</a:t>
            </a:r>
          </a:p>
          <a:p>
            <a:pPr algn="l" rtl="1"/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cs typeface="Futura Medium"/>
              </a:rPr>
              <a:t>اللغة</a:t>
            </a:r>
          </a:p>
          <a:p>
            <a:pPr algn="l"/>
            <a:endParaRPr lang="en-GB" sz="2800">
              <a:solidFill>
                <a:schemeClr val="accent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47C533-8AC2-7141-879F-577EF6DC6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6720" y="2650210"/>
            <a:ext cx="7804727" cy="4060556"/>
          </a:xfrm>
          <a:prstGeom prst="wedgeRoundRectCallout">
            <a:avLst>
              <a:gd name="adj1" fmla="val 7963"/>
              <a:gd name="adj2" fmla="val -72967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4648" y="2793570"/>
            <a:ext cx="7416799" cy="3851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0000"/>
              </a:lnSpc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الملامح المميزة للسفينة الكشفية: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محرك بحث السفينة الكشافة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التنقل السريع خلال المحتوى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منطقة التعلم 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مسار التعلم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تنسيقات مختلفة "أثناء التنقل" 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الترجمة الآلية للغة </a:t>
            </a:r>
          </a:p>
          <a:p>
            <a:pPr marL="457200" indent="-457200" rt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قسم المسرد والمصطلحات  والأسئلة المتكررة بشكل شائع</a:t>
            </a:r>
          </a:p>
        </p:txBody>
      </p:sp>
    </p:spTree>
    <p:extLst>
      <p:ext uri="{BB962C8B-B14F-4D97-AF65-F5344CB8AC3E}">
        <p14:creationId xmlns:p14="http://schemas.microsoft.com/office/powerpoint/2010/main" val="36511215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3066" y="2570162"/>
            <a:ext cx="7370880" cy="3816123"/>
          </a:xfrm>
          <a:prstGeom prst="wedgeRoundRectCallout">
            <a:avLst>
              <a:gd name="adj1" fmla="val -44316"/>
              <a:gd name="adj2" fmla="val -7114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83314" y="2869128"/>
            <a:ext cx="7027897" cy="3377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0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يتم تنظيم معظم المحتوى على أنه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"جهاز استدعاء واحد"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، مما يجعل قراءته أسهل وأسرع.  وهذا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يتيح الاستخدام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الفوري والحصول على الجواب للسؤال في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وقت قصير جدا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. يمكن أن تكون السفينة الكشفية وجهة نظر قصيرة أو قراءة موجزة أثناء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السفر أو الانتظار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أو مجرد قضاء وقت فراغ قصير</a:t>
            </a:r>
          </a:p>
        </p:txBody>
      </p:sp>
    </p:spTree>
    <p:extLst>
      <p:ext uri="{BB962C8B-B14F-4D97-AF65-F5344CB8AC3E}">
        <p14:creationId xmlns:p14="http://schemas.microsoft.com/office/powerpoint/2010/main" val="36657648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CCAF20-7603-CE41-8E1A-30EE4C493F6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0" y="-1"/>
            <a:ext cx="12192000" cy="6748687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C5434F8-B876-7940-A14E-E45BF2F9CE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2263" y="3068402"/>
            <a:ext cx="7139049" cy="3161917"/>
          </a:xfrm>
          <a:prstGeom prst="wedgeRoundRectCallout">
            <a:avLst>
              <a:gd name="adj1" fmla="val 38732"/>
              <a:gd name="adj2" fmla="val -10328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12E8-C59B-4F4E-AC44-9EB9EECCBB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6225" y="3180451"/>
            <a:ext cx="6945087" cy="2903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0000"/>
              </a:lnSpc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منطقة التعلم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عبارة عن قائمة عناصر تحتوي على محتوى يساعد المستخدمين في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فهم ودعم المتطوعين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بشكل أكبر من خلال عدد من سياسات المنظمة العالمية للحركة الكشفية المتاحة للإطلاع ووثائق الدعم المتعلقة بالأولويات الاستراتيجية والتشغيلية الرئيسية. </a:t>
            </a:r>
          </a:p>
        </p:txBody>
      </p:sp>
    </p:spTree>
    <p:extLst>
      <p:ext uri="{BB962C8B-B14F-4D97-AF65-F5344CB8AC3E}">
        <p14:creationId xmlns:p14="http://schemas.microsoft.com/office/powerpoint/2010/main" val="23691655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042AEEA-FBA4-4644-823E-6227502C797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81C4FA5-31EC-294E-975D-0D9AB3C387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36457" y="2625587"/>
            <a:ext cx="6966856" cy="3170110"/>
          </a:xfrm>
          <a:prstGeom prst="wedgeRoundRectCallout">
            <a:avLst>
              <a:gd name="adj1" fmla="val -33822"/>
              <a:gd name="adj2" fmla="val -7984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4F90F-5115-924A-8002-C706773B2C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75942" y="2709109"/>
            <a:ext cx="6487886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مسار التعلم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- مسار للتنقل عبر المحتوى إذا كنت تقوم بمهمة محددة أو تبحث عن محتوى لغرض معين. مسار لمتابعة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احتياجات التعلم المحددة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لكل من الجمعيات الكشفية الوطنية والأفراد.</a:t>
            </a:r>
          </a:p>
        </p:txBody>
      </p:sp>
    </p:spTree>
    <p:extLst>
      <p:ext uri="{BB962C8B-B14F-4D97-AF65-F5344CB8AC3E}">
        <p14:creationId xmlns:p14="http://schemas.microsoft.com/office/powerpoint/2010/main" val="16770721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5F09B6-B5C5-7543-A679-1B7E86034A36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85334B4-F985-DF41-A6C4-1E14AF007C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94883" y="2049571"/>
            <a:ext cx="7804727" cy="2551458"/>
          </a:xfrm>
          <a:prstGeom prst="wedgeRoundRectCallout">
            <a:avLst>
              <a:gd name="adj1" fmla="val -2101"/>
              <a:gd name="adj2" fmla="val -92201"/>
              <a:gd name="adj3" fmla="val 16667"/>
            </a:avLst>
          </a:prstGeom>
          <a:solidFill>
            <a:srgbClr val="99CCFA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6631-A2EE-3549-8ED3-88FAA98F96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88846" y="2314991"/>
            <a:ext cx="7416799" cy="2020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السفينة الكشفية متاحة  في :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تنسيق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بصيغة pdf بشكل منتظم 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تنسيق بصيغة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ePUB للهواتف الذكية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تنسيق صيغة Mobi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 للأجهزة اللوحية ، الآيباد وكايندل</a:t>
            </a:r>
          </a:p>
        </p:txBody>
      </p:sp>
    </p:spTree>
    <p:extLst>
      <p:ext uri="{BB962C8B-B14F-4D97-AF65-F5344CB8AC3E}">
        <p14:creationId xmlns:p14="http://schemas.microsoft.com/office/powerpoint/2010/main" val="14962454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5EDDE0-C18D-CC4C-AB09-6E00032479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59657"/>
            <a:ext cx="12192000" cy="7017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70629" y="3349171"/>
            <a:ext cx="5948889" cy="2591670"/>
          </a:xfrm>
          <a:prstGeom prst="wedgeRoundRectCallout">
            <a:avLst>
              <a:gd name="adj1" fmla="val 73931"/>
              <a:gd name="adj2" fmla="val -9051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31886" y="3429000"/>
            <a:ext cx="5471885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الترجمة الآلية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للمحتوى إلى الفرنسية ،الإسبانية ،العربية والروسية. </a:t>
            </a:r>
          </a:p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فيديو تقديم مترجمة واختبار مترجم. </a:t>
            </a:r>
          </a:p>
        </p:txBody>
      </p:sp>
    </p:spTree>
    <p:extLst>
      <p:ext uri="{BB962C8B-B14F-4D97-AF65-F5344CB8AC3E}">
        <p14:creationId xmlns:p14="http://schemas.microsoft.com/office/powerpoint/2010/main" val="28815025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78B6697-45DA-154D-AAF6-B3AD1DBDD2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9278" y="2166965"/>
            <a:ext cx="6149100" cy="2796896"/>
          </a:xfrm>
          <a:prstGeom prst="wedgeRoundRectCallout">
            <a:avLst>
              <a:gd name="adj1" fmla="val 69115"/>
              <a:gd name="adj2" fmla="val 50502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9270" y="2309492"/>
            <a:ext cx="5751114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يقدم مسرد المصطلحات للمستخدمين خارج الكشافة أكثر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من 50 كلمة رئيسية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لمساعدتهم على فهم كيفية إدارة الراشدين / المتطوعين لدينا في الكشافة بشكل أفضل.  </a:t>
            </a:r>
          </a:p>
        </p:txBody>
      </p:sp>
    </p:spTree>
    <p:extLst>
      <p:ext uri="{BB962C8B-B14F-4D97-AF65-F5344CB8AC3E}">
        <p14:creationId xmlns:p14="http://schemas.microsoft.com/office/powerpoint/2010/main" val="1524390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B898E3-6F59-3A42-B29D-6AE4B2F8BF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55891" y="2164019"/>
            <a:ext cx="5951529" cy="2796896"/>
          </a:xfrm>
          <a:prstGeom prst="wedgeRoundRectCallout">
            <a:avLst>
              <a:gd name="adj1" fmla="val 64969"/>
              <a:gd name="adj2" fmla="val 51540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15883" y="2306546"/>
            <a:ext cx="5631543" cy="25118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يقدم قسم الأسئلة المتكررة بشكل شائع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25 سؤالاً يعد من الأسئلة الأكثر شيوعا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بين المستخدمين العاديين. يمكن إرسال أسئلة إضافية عبر البريد الإلكتروني لمستخدم المنصة.</a:t>
            </a:r>
          </a:p>
        </p:txBody>
      </p:sp>
    </p:spTree>
    <p:extLst>
      <p:ext uri="{BB962C8B-B14F-4D97-AF65-F5344CB8AC3E}">
        <p14:creationId xmlns:p14="http://schemas.microsoft.com/office/powerpoint/2010/main" val="7328393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1331" y="3360075"/>
            <a:ext cx="7197106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أسئلة ،أجوبة ،تعليقات ،أفكار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أريد أن أوضح أو أفهم بشكل أفضل ... 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أنا بحاجة إلى .....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أريد التعليق …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لدي فكرة للمستقبل …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56574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/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بيان القيمة</a:t>
            </a:r>
          </a:p>
          <a:p>
            <a:pPr algn="ctr"/>
            <a:endParaRPr lang="en-GB" sz="2800">
              <a:solidFill>
                <a:schemeClr val="accent2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  <a:p>
            <a:pPr algn="ctr" rtl="1"/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ماذا ترغب في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القول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عن السفينة الكشفية </a:t>
            </a:r>
          </a:p>
          <a:p>
            <a:pPr algn="ctr" rtl="1"/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للشخص القادم الذي ستقابله؟</a:t>
            </a:r>
            <a:b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</a:br>
            <a:endParaRPr lang="en-GB" sz="280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 rtl="1"/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كيف يمكنك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مشاركة هذه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المعلومات داخل جمعيتك الكشفية الوطنية ؟ </a:t>
            </a:r>
          </a:p>
        </p:txBody>
      </p:sp>
    </p:spTree>
    <p:extLst>
      <p:ext uri="{BB962C8B-B14F-4D97-AF65-F5344CB8AC3E}">
        <p14:creationId xmlns:p14="http://schemas.microsoft.com/office/powerpoint/2010/main" val="15617665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33FBF9-9915-074F-9E89-65B83973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-1"/>
            <a:ext cx="12193524" cy="6857999"/>
          </a:xfrm>
          <a:prstGeom prst="rect">
            <a:avLst/>
          </a:prstGeom>
        </p:spPr>
      </p:pic>
      <p:pic>
        <p:nvPicPr>
          <p:cNvPr id="11" name="Online Media 10" descr="Scoutship">
            <a:hlinkClick r:id="" action="ppaction://media"/>
            <a:extLst>
              <a:ext uri="{FF2B5EF4-FFF2-40B4-BE49-F238E27FC236}">
                <a16:creationId xmlns:a16="http://schemas.microsoft.com/office/drawing/2014/main" id="{02075CBC-167A-D648-B8FB-8396D8A0D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9249" y="1743529"/>
            <a:ext cx="8382805" cy="47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9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085" y="3184442"/>
            <a:ext cx="11001829" cy="301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/>
            <a:r>
              <a:rPr lang="ar-SA" sz="40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شكراً جزيلاً</a:t>
            </a:r>
          </a:p>
          <a:p>
            <a:pPr algn="ctr"/>
            <a:endParaRPr lang="en-GB" sz="2000">
              <a:solidFill>
                <a:schemeClr val="accent2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  <a:p>
            <a:pPr algn="ctr" rtl="1"/>
            <a:r>
              <a:rPr lang="ar-SA" sz="36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  <a:hlinkClick r:id="rId6"/>
              </a:rPr>
              <a:t>http://scoutship.scout.org/home</a:t>
            </a:r>
            <a:endParaRPr lang="en-GB" sz="3600">
              <a:solidFill>
                <a:srgbClr val="7030A0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  <a:p>
            <a:pPr algn="ctr"/>
            <a:endParaRPr lang="en-GB" sz="1400">
              <a:solidFill>
                <a:srgbClr val="7030A0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  <a:p>
            <a:pPr algn="ctr" rtl="1"/>
            <a:r>
              <a:rPr lang="ar-SA" sz="36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  <a:hlinkClick r:id="rId7"/>
              </a:rPr>
              <a:t>https://services.scout.org/service/3</a:t>
            </a:r>
            <a:endParaRPr lang="en-GB" sz="360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2000">
              <a:solidFill>
                <a:srgbClr val="7030A0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  <a:p>
            <a:pPr algn="ctr" rtl="1"/>
            <a:r>
              <a:rPr lang="ar-SA" sz="24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scoutship@scout.org</a:t>
            </a:r>
            <a:endParaRPr lang="en-GB" sz="2400">
              <a:solidFill>
                <a:schemeClr val="accent2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4487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3775"/>
              <a:gd name="adj2" fmla="val -74682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/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المورد الشامل الجديد على الإنترنت للكشافة العالمية.</a:t>
            </a:r>
          </a:p>
          <a:p>
            <a:pPr algn="ctr" rtl="1"/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سوف تدعم السفينة الكشفية الجمعيات الكشفية الوطنية في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التنقل في مجال إدارة الراشدين لضمان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الوصول الناجح لبرنامج مميز للشباب في النهاية . </a:t>
            </a:r>
          </a:p>
        </p:txBody>
      </p:sp>
    </p:spTree>
    <p:extLst>
      <p:ext uri="{BB962C8B-B14F-4D97-AF65-F5344CB8AC3E}">
        <p14:creationId xmlns:p14="http://schemas.microsoft.com/office/powerpoint/2010/main" val="9455481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105" y="2570162"/>
            <a:ext cx="8157688" cy="3975544"/>
          </a:xfrm>
          <a:prstGeom prst="wedgeRoundRectCallout">
            <a:avLst>
              <a:gd name="adj1" fmla="val -41259"/>
              <a:gd name="adj2" fmla="val -7361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97697" y="2716100"/>
            <a:ext cx="7762504" cy="3668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تدعم إدارة أفضل للراشدين في الكشافة،</a:t>
            </a:r>
          </a:p>
          <a:p>
            <a:pPr marL="285750" indent="-285750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تدعم تنفيذ برنامج الشباب, </a:t>
            </a:r>
          </a:p>
          <a:p>
            <a:pPr marL="285750" indent="-285750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تبني قيادة ذات جودة ، </a:t>
            </a:r>
          </a:p>
          <a:p>
            <a:pPr marL="285750" indent="-285750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تدعم الهياكل التنظيمية، و </a:t>
            </a:r>
          </a:p>
          <a:p>
            <a:pPr marL="285750" indent="-285750" rt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تخلق تجربة إيجابية للمتطوعين الراشدين</a:t>
            </a:r>
            <a:endParaRPr lang="en-GB" sz="2800">
              <a:solidFill>
                <a:srgbClr val="7030A0"/>
              </a:solidFill>
              <a:latin typeface="Futura Medium" panose="020B0602020204020303" pitchFamily="34" charset="-79"/>
              <a:ea typeface="Verdana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10141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6722" y="2743076"/>
            <a:ext cx="7804727" cy="3846277"/>
          </a:xfrm>
          <a:prstGeom prst="wedgeRoundRectCallout">
            <a:avLst>
              <a:gd name="adj1" fmla="val -1171"/>
              <a:gd name="adj2" fmla="val -718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50685" y="2919069"/>
            <a:ext cx="7416799" cy="3494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96000"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يتعامل محتوى وأسلوب  السفينة الكشفية على قدم المساواة مع قيادة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الجمعيات الكشفية الوطنية والراشدين في الكشافة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.  كما أننا نشجع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الجوالة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على الانضمام للاستكشاف من أجل نموهم في الحركة. وأخيرا وليس آخرا ، نحن نهدف إلى تقديم الدعم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للجماهير الخارجية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3739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557ED8-C70D-8243-9D41-6D7963F705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alphaModFix amt="38000"/>
          </a:blip>
          <a:stretch>
            <a:fillRect/>
          </a:stretch>
        </p:blipFill>
        <p:spPr>
          <a:xfrm>
            <a:off x="0" y="0"/>
            <a:ext cx="12190476" cy="2322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20FCC-A1CD-F845-BB2E-D86442856B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322286"/>
            <a:ext cx="12188952" cy="4535714"/>
          </a:xfrm>
          <a:prstGeom prst="rect">
            <a:avLst/>
          </a:prstGeom>
          <a:solidFill>
            <a:srgbClr val="622D9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AE9E09A-7000-D645-B328-8F55D981CB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4743" y="2467303"/>
            <a:ext cx="6743485" cy="3352925"/>
          </a:xfrm>
          <a:prstGeom prst="wedgeRoundRectCallout">
            <a:avLst>
              <a:gd name="adj1" fmla="val -5877"/>
              <a:gd name="adj2" fmla="val -89954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B2C67-6B4E-C742-8B3C-9986E0FAAD9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55628" y="2642233"/>
            <a:ext cx="6542600" cy="3003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و كمستخدم للسفينة الكشفية يمكنك :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تصفح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المحتوى,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عليك بالغطس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في الداخل و الخارج </a:t>
            </a:r>
          </a:p>
          <a:p>
            <a:pPr marL="457200" indent="-457200" rtl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و 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الغوص فعليا في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أعماق المحتوى </a:t>
            </a:r>
          </a:p>
          <a:p>
            <a:pPr rtl="1">
              <a:lnSpc>
                <a:spcPct val="114000"/>
              </a:lnSpc>
            </a:pP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يتوفر اختبار قصير لتحديد اي مستخدم للسفينة الكشفية انت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D69A8E1-C5DC-434A-A0CF-64C0921ADE1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770" y="4119667"/>
            <a:ext cx="2489151" cy="2489151"/>
          </a:xfrm>
          <a:prstGeom prst="rect">
            <a:avLst/>
          </a:prstGeom>
        </p:spPr>
      </p:pic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9A6277-65C6-B145-9DD1-BCBA78C5CB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32" y="2738333"/>
            <a:ext cx="2392157" cy="239215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C8D8249-F35F-E847-8E6B-E3DBA3D0CD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103" y="1161143"/>
            <a:ext cx="1880814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302C36-AF49-6148-89D5-9E98007965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0" y="0"/>
            <a:ext cx="12192000" cy="71598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3065" y="2570162"/>
            <a:ext cx="7804727" cy="3975781"/>
          </a:xfrm>
          <a:prstGeom prst="wedgeRoundRectCallout">
            <a:avLst>
              <a:gd name="adj1" fmla="val -47849"/>
              <a:gd name="adj2" fmla="val -736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39772" y="2877009"/>
            <a:ext cx="7460342" cy="3539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الإلهام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- استكشف الغرض من الكشفية و خلفيتنا التاريخية </a:t>
            </a: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كن أنت النجم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- تعلم كيف نطور من أنفسنا عن طريق العمل التطوعي و دورة حياة الراشدين في الكشافة  .</a:t>
            </a: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فتح الأبواب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- تعلم كل ما يتعلق بالتوظيف ،القيادة في الكشفية والبقاء محفزاً </a:t>
            </a:r>
          </a:p>
        </p:txBody>
      </p:sp>
    </p:spTree>
    <p:extLst>
      <p:ext uri="{BB962C8B-B14F-4D97-AF65-F5344CB8AC3E}">
        <p14:creationId xmlns:p14="http://schemas.microsoft.com/office/powerpoint/2010/main" val="298861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10114" y="2731703"/>
            <a:ext cx="7804727" cy="3208414"/>
          </a:xfrm>
          <a:prstGeom prst="wedgeRoundRectCallout">
            <a:avLst>
              <a:gd name="adj1" fmla="val 30815"/>
              <a:gd name="adj2" fmla="val -6676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82306" y="3032421"/>
            <a:ext cx="7460342" cy="2677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إدراك الروابط 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- فهم الروابط بين سياسة الراشدين في الكشافة وغيرها من سياسات الحركة الكشفية الأخري;</a:t>
            </a: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المضي قدمًا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- تعلم كيفية التقدم في وظيفتك / دورك / تكليفاتك الكشفية من أجل تنميتك الشخصية؛ </a:t>
            </a:r>
          </a:p>
        </p:txBody>
      </p:sp>
    </p:spTree>
    <p:extLst>
      <p:ext uri="{BB962C8B-B14F-4D97-AF65-F5344CB8AC3E}">
        <p14:creationId xmlns:p14="http://schemas.microsoft.com/office/powerpoint/2010/main" val="4257176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BEDB667-400A-7545-8A01-94724BC8CE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6094" y="976393"/>
            <a:ext cx="7804727" cy="2673194"/>
          </a:xfrm>
          <a:prstGeom prst="wedgeRoundRectCallout">
            <a:avLst>
              <a:gd name="adj1" fmla="val 18355"/>
              <a:gd name="adj2" fmla="val 66855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1416-1681-E440-A0D0-8004E0E0C2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98286" y="1189605"/>
            <a:ext cx="746034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المطرقة و المسامير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-صندوق أدوات يحتوي على الأدوات التي تحتاجها لتنمية القيادات الراشدين ،</a:t>
            </a:r>
            <a:r>
              <a:rPr lang="ar-SA" sz="2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تدريب 101</a:t>
            </a:r>
            <a:r>
              <a:rPr lang="ar-SA" sz="2800" b="0" i="0" u="none" strike="noStrike">
                <a:solidFill>
                  <a:srgbClr val="7030A0"/>
                </a:solidFill>
                <a:highlight>
                  <a:srgbClr val="000000">
                    <a:alpha val="0"/>
                  </a:srgbClr>
                </a:highlight>
                <a:latin typeface="Futura Medium"/>
                <a:ea typeface="Verdana"/>
                <a:cs typeface="Futura Medium"/>
              </a:rPr>
              <a:t> - ابحث عن الممارسات الجيدة والتدريب والنصائح لتعزيز قيادتنا ومشاركتنا الكشفية . </a:t>
            </a:r>
          </a:p>
        </p:txBody>
      </p:sp>
    </p:spTree>
    <p:extLst>
      <p:ext uri="{BB962C8B-B14F-4D97-AF65-F5344CB8AC3E}">
        <p14:creationId xmlns:p14="http://schemas.microsoft.com/office/powerpoint/2010/main" val="37361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539</Words>
  <Application>Microsoft Office PowerPoint</Application>
  <PresentationFormat>شاشة عريضة</PresentationFormat>
  <Paragraphs>65</Paragraphs>
  <Slides>20</Slides>
  <Notes>4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إطلاق أحد الموارد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launch</dc:title>
  <dc:creator>Tadej Pugelj</dc:creator>
  <cp:lastModifiedBy>Refaat AL Sebai</cp:lastModifiedBy>
  <cp:revision>9</cp:revision>
  <dcterms:created xsi:type="dcterms:W3CDTF">2020-11-17T04:30:35Z</dcterms:created>
  <dcterms:modified xsi:type="dcterms:W3CDTF">2020-11-29T19:26:55Z</dcterms:modified>
</cp:coreProperties>
</file>